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1564C06-65CF-4E56-BCCA-B9385E128794}" type="datetimeFigureOut">
              <a:rPr lang="en-US" smtClean="0"/>
              <a:pPr/>
              <a:t>12/20/2010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BB77E9F-9AD4-49EA-90A3-0110D591D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564C06-65CF-4E56-BCCA-B9385E128794}" type="datetimeFigureOut">
              <a:rPr lang="en-US" smtClean="0"/>
              <a:pPr/>
              <a:t>12/20/2010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B77E9F-9AD4-49EA-90A3-0110D591D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564C06-65CF-4E56-BCCA-B9385E128794}" type="datetimeFigureOut">
              <a:rPr lang="en-US" smtClean="0"/>
              <a:pPr/>
              <a:t>12/20/2010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B77E9F-9AD4-49EA-90A3-0110D591D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564C06-65CF-4E56-BCCA-B9385E128794}" type="datetimeFigureOut">
              <a:rPr lang="en-US" smtClean="0"/>
              <a:pPr/>
              <a:t>12/20/2010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B77E9F-9AD4-49EA-90A3-0110D591D4B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564C06-65CF-4E56-BCCA-B9385E128794}" type="datetimeFigureOut">
              <a:rPr lang="en-US" smtClean="0"/>
              <a:pPr/>
              <a:t>12/20/2010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B77E9F-9AD4-49EA-90A3-0110D591D4B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564C06-65CF-4E56-BCCA-B9385E128794}" type="datetimeFigureOut">
              <a:rPr lang="en-US" smtClean="0"/>
              <a:pPr/>
              <a:t>12/20/2010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B77E9F-9AD4-49EA-90A3-0110D591D4B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564C06-65CF-4E56-BCCA-B9385E128794}" type="datetimeFigureOut">
              <a:rPr lang="en-US" smtClean="0"/>
              <a:pPr/>
              <a:t>12/20/2010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B77E9F-9AD4-49EA-90A3-0110D591D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564C06-65CF-4E56-BCCA-B9385E128794}" type="datetimeFigureOut">
              <a:rPr lang="en-US" smtClean="0"/>
              <a:pPr/>
              <a:t>12/20/2010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B77E9F-9AD4-49EA-90A3-0110D591D4B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564C06-65CF-4E56-BCCA-B9385E128794}" type="datetimeFigureOut">
              <a:rPr lang="en-US" smtClean="0"/>
              <a:pPr/>
              <a:t>12/20/2010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B77E9F-9AD4-49EA-90A3-0110D591D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1564C06-65CF-4E56-BCCA-B9385E128794}" type="datetimeFigureOut">
              <a:rPr lang="en-US" smtClean="0"/>
              <a:pPr/>
              <a:t>12/20/2010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B77E9F-9AD4-49EA-90A3-0110D591D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1564C06-65CF-4E56-BCCA-B9385E128794}" type="datetimeFigureOut">
              <a:rPr lang="en-US" smtClean="0"/>
              <a:pPr/>
              <a:t>12/20/2010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BB77E9F-9AD4-49EA-90A3-0110D591D4B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1564C06-65CF-4E56-BCCA-B9385E128794}" type="datetimeFigureOut">
              <a:rPr lang="en-US" smtClean="0"/>
              <a:pPr/>
              <a:t>12/20/2010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BB77E9F-9AD4-49EA-90A3-0110D591D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Me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By: Brenna </a:t>
            </a:r>
            <a:r>
              <a:rPr lang="en-US" dirty="0" err="1" smtClean="0"/>
              <a:t>Risley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Academicly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love to read and write. I always try to do my homework. </a:t>
            </a:r>
            <a:r>
              <a:rPr lang="en-US" smtClean="0"/>
              <a:t>Math is fun </a:t>
            </a:r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</TotalTime>
  <Words>25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Concourse</vt:lpstr>
      <vt:lpstr>About Me  </vt:lpstr>
      <vt:lpstr>Academicly</vt:lpstr>
    </vt:vector>
  </TitlesOfParts>
  <Company>Hamilton Township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About Me  </dc:title>
  <dc:creator>*</dc:creator>
  <cp:lastModifiedBy>*</cp:lastModifiedBy>
  <cp:revision>2</cp:revision>
  <dcterms:created xsi:type="dcterms:W3CDTF">2010-12-15T12:53:58Z</dcterms:created>
  <dcterms:modified xsi:type="dcterms:W3CDTF">2010-12-20T17:50:11Z</dcterms:modified>
</cp:coreProperties>
</file>